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8535C7-3917-8079-839A-59D2461EF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D1E3E8-954E-2F7F-4B09-9807AFA51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842AF3-4226-20DA-2FB6-691BFEC1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97C4FF-7516-399E-13FB-4F34C0997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9EDED7-0CEA-CD4F-EE0E-7D0F3100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6951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8AB5B-CCED-2E96-FA61-F3D31FC23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4D4AE8-2927-D8F0-9E07-E5EE4E867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886B1C-D6D7-63D3-B368-4E6C88526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CFEE24-664F-F624-A373-F2201B8A0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40E3E1-E951-A5D3-A3DC-E4B3FF4F5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2376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6CA8F98-1845-3EFA-6D6E-A77B8AD1A2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82B460-8A37-38E3-55D7-E5FD5E49F4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92708E-34EA-5DFE-150E-DFD3C025E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AD6278-84DA-DEFC-2AA8-C8903AAA0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79A122-8F2A-5559-A294-02A1C6D9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23401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FE153-AF96-305D-A318-A30B53816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1875FD-06C7-E8F1-1FF7-0EE027BAB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5E600C-5B34-2293-7C10-5AB3B27C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36F902-6C46-FDA3-A848-EF01AEE6E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97734E-712A-C224-AE75-5FA1EEBE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77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F9527B-A35C-CEFA-68AC-A80BFE68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A96541-D60F-6F82-1557-4C18FFB72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3E0863-928C-7DF5-E5B8-73EC545C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72B1D8-B4BD-5EC4-D9AF-6C3ECF3E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2DD3B0-FD6D-EC97-EA2B-147B6193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4188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C2533-A15A-CF54-8C49-971B106C4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B85236-D7A2-8195-C382-F668E5590A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140365-07DB-2BCC-D3CE-A61EF82ED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7BEF23-E3A5-DF26-7DEF-4B069E797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A48270-FB50-0C5C-B604-CB1CFF2E5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F641EF-A3BE-B544-CB48-21357AE65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757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FD997A-296F-1E5C-8493-32AD27573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193262-C64E-231E-D222-678573E76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F0ABB95-E3B9-2CB0-CBD4-286C79081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4C1CF93-35E4-A411-8A7F-6C51C0BB0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680474B-4991-BF6D-7EA3-FA9CEF7C99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BB6DDC4-0984-654E-730E-B291AAF9C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445D59F-0A4E-BA20-3D9B-36BBA3435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7FE10BF-F68E-C361-5F15-E6327438A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0903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C2FF4A-F9DF-82FB-EFAE-A44063B0E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94CDAD4-9581-537F-7E03-086FF62D2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6BAA5E3-0D49-EC64-3475-6A194180E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AD64B45-EB3B-43ED-15D8-619B41A90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43172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ACB2FD-8F6E-E35C-6F59-37815BF89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050ABCD-06B6-12AB-9ADB-36DE89AA7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4EE234-F010-03D5-DA1F-B9C612B8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77870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A9CEF-EA47-46AD-85A6-9BAE59749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A6EAD0-5E1D-BD35-402C-DA8D9E146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5A6115-D62B-7F69-058A-C3B17EB87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9B6551-FB6D-4FB0-0222-EAAC05ED5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282C56-69E2-0D50-8F35-01420CFD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B43B60-C62B-C1B3-6784-A05D18A24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67485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24FD3-6886-48FE-FD35-E3D2E2394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823D845-9D06-2086-BC83-24778189E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976A7B4-845F-FAB8-5F14-F7D661691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2B92CC-91F1-CBEB-DD18-67AA81B8B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6223F6A-65E9-9D93-E4EB-6F339A763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84B78C-86CF-0DC0-D3D1-91DDCAD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02326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95904FF-21EA-1B29-CBF3-027850FAB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4348C8-6F48-4358-B910-A639E23D9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2607AC-1BE2-BA5B-4A50-CFE3856B05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19B84F-38B8-4AC8-A8F2-D3CEF6F234A8}" type="datetimeFigureOut">
              <a:rPr lang="es-CL" smtClean="0"/>
              <a:t>07-12-2025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9A94C2-D0C6-DDE7-7652-52B5BE0401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3A0105-258D-0C0A-6CD7-57509C2B5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45E43F-9EF9-4032-B43C-34F8BBF200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05840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F8C47A-680B-42DB-4E25-D513C8BE92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8BA675-A853-4E33-C1C1-0EE90808EB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Icono&#10;&#10;El contenido generado por IA puede ser incorrecto.">
            <a:extLst>
              <a:ext uri="{FF2B5EF4-FFF2-40B4-BE49-F238E27FC236}">
                <a16:creationId xmlns:a16="http://schemas.microsoft.com/office/drawing/2014/main" id="{A53CBDA6-1215-19F4-F71C-B8462BFD7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0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AD401-7E2D-DBE2-81BC-1550F7BCA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846FD24F-2445-FAE9-ACF6-DB71FFA62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03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25A71-0244-1A9B-6467-02D069218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Escala de tiempo&#10;&#10;El contenido generado por IA puede ser incorrecto.">
            <a:extLst>
              <a:ext uri="{FF2B5EF4-FFF2-40B4-BE49-F238E27FC236}">
                <a16:creationId xmlns:a16="http://schemas.microsoft.com/office/drawing/2014/main" id="{5C7810D7-1C8E-9BC7-CF70-5E5F84628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3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484DC-C3D6-CE2E-E2C0-3D561D2E9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Escala de tiempo&#10;&#10;El contenido generado por IA puede ser incorrecto.">
            <a:extLst>
              <a:ext uri="{FF2B5EF4-FFF2-40B4-BE49-F238E27FC236}">
                <a16:creationId xmlns:a16="http://schemas.microsoft.com/office/drawing/2014/main" id="{D3E1E150-556C-942F-198B-AE2B7CAC0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51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DECA8-0DDD-FD71-DA82-C62C380C9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, Escala de tiempo&#10;&#10;El contenido generado por IA puede ser incorrecto.">
            <a:extLst>
              <a:ext uri="{FF2B5EF4-FFF2-40B4-BE49-F238E27FC236}">
                <a16:creationId xmlns:a16="http://schemas.microsoft.com/office/drawing/2014/main" id="{BB540AE7-5EA6-8EAC-51E4-31B3747DE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81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ACC37-A01F-634E-8B48-2AC8E4953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, Teams&#10;&#10;El contenido generado por IA puede ser incorrecto.">
            <a:extLst>
              <a:ext uri="{FF2B5EF4-FFF2-40B4-BE49-F238E27FC236}">
                <a16:creationId xmlns:a16="http://schemas.microsoft.com/office/drawing/2014/main" id="{13D6C0B2-D726-48C5-1C66-670D51981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5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4F1BF0-3E9B-A6AA-9654-7A083394B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8A2E3265-A489-A90B-E50C-6599D96A0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3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D3F27-1DDE-9734-8D30-0C740A007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C2CF14A7-C31A-5C4F-5008-8C59080EA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16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07903-1D3D-94BA-3E62-664463213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8102DF1F-F8C8-30E9-6E22-BF82DBAA9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63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7B9BD-98C8-1CEB-845D-1B4C658B6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DEF3D037-318E-848B-D462-B0C122EDC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5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293A2-5E54-5B26-A36E-4B790419E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, Tabla&#10;&#10;El contenido generado por IA puede ser incorrecto.">
            <a:extLst>
              <a:ext uri="{FF2B5EF4-FFF2-40B4-BE49-F238E27FC236}">
                <a16:creationId xmlns:a16="http://schemas.microsoft.com/office/drawing/2014/main" id="{D9F1E1B6-82DA-EEDB-45E2-A3D6D671A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3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ler InA Update(1)">
            <a:hlinkClick r:id="" action="ppaction://media"/>
            <a:extLst>
              <a:ext uri="{FF2B5EF4-FFF2-40B4-BE49-F238E27FC236}">
                <a16:creationId xmlns:a16="http://schemas.microsoft.com/office/drawing/2014/main" id="{6509D279-5DBF-4907-1678-F582AEC75F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70507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561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E8686-C808-90E7-1605-E2DBC0A81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92DDE983-FACF-9B26-2CA2-2CC28DAA5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67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08E04-6402-CE51-94C0-EB5BC249F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1A5A29BA-F871-5F8A-699F-F00D74E4E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0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Interfaz de usuario gráfica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D5E34290-6992-9E8F-D8D0-D5EC2F3F1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5677"/>
            <a:ext cx="12415426" cy="6983677"/>
          </a:xfrm>
        </p:spPr>
      </p:pic>
    </p:spTree>
    <p:extLst>
      <p:ext uri="{BB962C8B-B14F-4D97-AF65-F5344CB8AC3E}">
        <p14:creationId xmlns:p14="http://schemas.microsoft.com/office/powerpoint/2010/main" val="285060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E5EA2-D73A-506B-587F-F4C696660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Diagrama&#10;&#10;El contenido generado por IA puede ser incorrecto.">
            <a:extLst>
              <a:ext uri="{FF2B5EF4-FFF2-40B4-BE49-F238E27FC236}">
                <a16:creationId xmlns:a16="http://schemas.microsoft.com/office/drawing/2014/main" id="{77A4AEDD-D2BA-C028-2187-B80007700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8442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806C6-2F46-EA6F-5D5D-8B3A8B00F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Escala de tiempo&#10;&#10;El contenido generado por IA puede ser incorrecto.">
            <a:extLst>
              <a:ext uri="{FF2B5EF4-FFF2-40B4-BE49-F238E27FC236}">
                <a16:creationId xmlns:a16="http://schemas.microsoft.com/office/drawing/2014/main" id="{929532BE-E032-F57A-44BF-7647BCDBB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6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FA1F4-BA61-1E9C-A439-FF4E7E35F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0BB9E51D-5DB0-11EC-D547-7CE93745D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6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9DA33-3B52-BC3C-A8A2-3872C635E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Escala de tiempo&#10;&#10;El contenido generado por IA puede ser incorrecto.">
            <a:extLst>
              <a:ext uri="{FF2B5EF4-FFF2-40B4-BE49-F238E27FC236}">
                <a16:creationId xmlns:a16="http://schemas.microsoft.com/office/drawing/2014/main" id="{0B8B03E5-7D38-04FD-87C0-F3B254FD6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3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F4FF9-D114-94B6-8C8A-72BC50BE0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CEC7D107-ABD4-A5BA-482A-FA0AA3FBB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43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C44DD-00EB-AAEA-8026-97BA09CFA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, Escala de tiempo&#10;&#10;El contenido generado por IA puede ser incorrecto.">
            <a:extLst>
              <a:ext uri="{FF2B5EF4-FFF2-40B4-BE49-F238E27FC236}">
                <a16:creationId xmlns:a16="http://schemas.microsoft.com/office/drawing/2014/main" id="{DBE32CE4-1F95-89B7-D954-5C8AA53BE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4194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Panorámica</PresentationFormat>
  <Paragraphs>0</Paragraphs>
  <Slides>21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Jorge Arias</dc:creator>
  <cp:lastModifiedBy>Jorge Arias</cp:lastModifiedBy>
  <cp:revision>1</cp:revision>
  <dcterms:created xsi:type="dcterms:W3CDTF">2025-12-07T22:33:53Z</dcterms:created>
  <dcterms:modified xsi:type="dcterms:W3CDTF">2025-12-07T22:45:22Z</dcterms:modified>
</cp:coreProperties>
</file>

<file path=docProps/thumbnail.jpeg>
</file>